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143332" cy="2301240"/>
          </a:xfrm>
        </p:spPr>
        <p:txBody>
          <a:bodyPr/>
          <a:lstStyle/>
          <a:p>
            <a:pPr algn="ctr"/>
            <a:r>
              <a:rPr lang="ru-RU" dirty="0" smtClean="0"/>
              <a:t>«Ростовский парогенераторный завод»</a:t>
            </a:r>
            <a:endParaRPr lang="ru-RU" dirty="0"/>
          </a:p>
        </p:txBody>
      </p:sp>
      <p:pic>
        <p:nvPicPr>
          <p:cNvPr id="5122" name="Рисунок 1" descr="C:\Users\S\Desktop\ПАРОГЕНЕРАТОР\Стрим (парогенераторы)\_AVB9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3571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«Новые Технологии»                                                              ООО «</a:t>
            </a:r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B-</a:t>
            </a: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ПЛАЗМА»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929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Появление спроса </a:t>
            </a:r>
            <a:r>
              <a:rPr lang="ru-RU" sz="2800" dirty="0" smtClean="0"/>
              <a:t>на </a:t>
            </a:r>
            <a:r>
              <a:rPr lang="ru-RU" sz="2800" dirty="0" smtClean="0"/>
              <a:t>рынке </a:t>
            </a:r>
            <a:r>
              <a:rPr lang="ru-RU" sz="2800" b="1" dirty="0" smtClean="0"/>
              <a:t>локальных парогенераторов</a:t>
            </a:r>
            <a:r>
              <a:rPr lang="ru-RU" sz="2800" dirty="0" smtClean="0"/>
              <a:t> </a:t>
            </a:r>
            <a:r>
              <a:rPr lang="ru-RU" sz="2800" dirty="0" smtClean="0"/>
              <a:t>малой и средней мощности.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Требования к  этим устройствам: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энергоэффективность</a:t>
            </a:r>
            <a:endParaRPr lang="ru-RU" sz="2800" dirty="0" smtClean="0"/>
          </a:p>
          <a:p>
            <a:r>
              <a:rPr lang="ru-RU" sz="2800" dirty="0" smtClean="0"/>
              <a:t>-возможность частого пуска \ остановки</a:t>
            </a:r>
          </a:p>
          <a:p>
            <a:r>
              <a:rPr lang="ru-RU" sz="2800" dirty="0" smtClean="0"/>
              <a:t>-быстродействие (режим парового компрессора)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24"/>
            <a:ext cx="9144000" cy="3571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«Новые Технологии»                                                              ООО «</a:t>
            </a:r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B-</a:t>
            </a: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ПЛАЗМА»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Тенденции энергосбережения производственных предприятий</a:t>
            </a:r>
            <a:r>
              <a:rPr lang="en-US" sz="3600" dirty="0" smtClean="0"/>
              <a:t>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6000792" cy="50720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Предприятие </a:t>
            </a:r>
            <a:r>
              <a:rPr lang="ru-RU" dirty="0" smtClean="0"/>
              <a:t>ООО «Новые технологии», лауреат фонда </a:t>
            </a:r>
            <a:r>
              <a:rPr lang="ru-RU" dirty="0" smtClean="0"/>
              <a:t>Бортника и ООО «</a:t>
            </a:r>
            <a:r>
              <a:rPr lang="en-US" dirty="0" smtClean="0"/>
              <a:t>B-</a:t>
            </a:r>
            <a:r>
              <a:rPr lang="ru-RU" dirty="0" smtClean="0"/>
              <a:t>Плазма» – резидент Сколково - разработали </a:t>
            </a:r>
            <a:r>
              <a:rPr lang="ru-RU" dirty="0" smtClean="0"/>
              <a:t>уникальную конструкцию </a:t>
            </a:r>
            <a:r>
              <a:rPr lang="ru-RU" dirty="0" smtClean="0"/>
              <a:t>использования </a:t>
            </a:r>
            <a:r>
              <a:rPr lang="ru-RU" dirty="0" err="1" smtClean="0"/>
              <a:t>энергоэффективных</a:t>
            </a:r>
            <a:r>
              <a:rPr lang="ru-RU" dirty="0" smtClean="0"/>
              <a:t> </a:t>
            </a:r>
            <a:r>
              <a:rPr lang="ru-RU" dirty="0" err="1" smtClean="0"/>
              <a:t>жидкотопливных</a:t>
            </a:r>
            <a:r>
              <a:rPr lang="ru-RU" dirty="0" smtClean="0"/>
              <a:t> котлов и </a:t>
            </a:r>
            <a:r>
              <a:rPr lang="ru-RU" dirty="0" smtClean="0"/>
              <a:t>горелок с уникальной индукционно-плазменной технологией.</a:t>
            </a:r>
          </a:p>
          <a:p>
            <a:endParaRPr lang="ru-RU" dirty="0" smtClean="0"/>
          </a:p>
          <a:p>
            <a:r>
              <a:rPr lang="ru-RU" dirty="0" smtClean="0"/>
              <a:t>Технические решения защищены Патентами.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3571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«Новые Технологии»                                                              ООО «</a:t>
            </a:r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B-</a:t>
            </a: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ПЛАЗМА»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Техническое решение</a:t>
            </a:r>
            <a:r>
              <a:rPr lang="en-US" sz="3600" dirty="0" smtClean="0"/>
              <a:t>:</a:t>
            </a:r>
            <a:endParaRPr lang="ru-RU" sz="3600" dirty="0"/>
          </a:p>
        </p:txBody>
      </p:sp>
      <p:pic>
        <p:nvPicPr>
          <p:cNvPr id="2050" name="Picture 2" descr="E:\Для презентации\clayton_products_4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571612"/>
            <a:ext cx="1952625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Плазменный индукционный модуль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286256"/>
            <a:ext cx="4038600" cy="1962144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Успешно создан промышленный образец</a:t>
            </a:r>
          </a:p>
          <a:p>
            <a:r>
              <a:rPr lang="ru-RU" sz="2000" dirty="0" smtClean="0"/>
              <a:t>Работает на промышленной частоте 50 Гц переменного тока</a:t>
            </a:r>
          </a:p>
          <a:p>
            <a:r>
              <a:rPr lang="ru-RU" sz="2000" dirty="0" smtClean="0"/>
              <a:t>Положен в основу тепловых устройств различного назначения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571613"/>
            <a:ext cx="4038600" cy="46767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ВЫСОКАЯ</a:t>
            </a:r>
          </a:p>
          <a:p>
            <a:pPr>
              <a:buNone/>
            </a:pPr>
            <a:r>
              <a:rPr lang="ru-RU" b="1" dirty="0" smtClean="0"/>
              <a:t>ЭНЕРГОЭФФЕКТИВНОСТЬ</a:t>
            </a:r>
          </a:p>
          <a:p>
            <a:pPr marL="0" indent="0">
              <a:buNone/>
            </a:pPr>
            <a:r>
              <a:rPr lang="ru-RU" dirty="0" smtClean="0"/>
              <a:t>за счет возбуждения плазмы при помощи магнитной индукции замкнутого кругового тока в медной </a:t>
            </a:r>
            <a:r>
              <a:rPr lang="ru-RU" dirty="0" err="1" smtClean="0"/>
              <a:t>коротко-замкнутой</a:t>
            </a:r>
            <a:r>
              <a:rPr lang="ru-RU" dirty="0" smtClean="0"/>
              <a:t> трубе индуктора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343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00562" y="4643446"/>
            <a:ext cx="4443386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Международная патентная заявка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№ </a:t>
            </a:r>
            <a:r>
              <a:rPr lang="en-US" sz="2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PCT/RU2013/000470</a:t>
            </a:r>
            <a:endParaRPr kumimoji="0" lang="ru-RU" sz="2800" b="0" i="0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3571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«Новые Технологии»                                                              ООО «</a:t>
            </a:r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B-</a:t>
            </a: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ПЛАЗМА»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Энергоэффективность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ru-RU" sz="2400" dirty="0" smtClean="0"/>
              <a:t>Индукционно-плазменная технология позволяет получать водяной пар из горячей воды, минуя процесс кипения.</a:t>
            </a:r>
          </a:p>
          <a:p>
            <a:pPr marL="85725" indent="0">
              <a:buNone/>
            </a:pPr>
            <a:endParaRPr lang="ru-RU" dirty="0" smtClean="0"/>
          </a:p>
          <a:p>
            <a:pPr marL="85725" indent="0" algn="ctr">
              <a:buNone/>
            </a:pPr>
            <a:r>
              <a:rPr lang="ru-RU" sz="2400" b="1" dirty="0" smtClean="0"/>
              <a:t>ЭТО СНИЖАЕТ ЗАТРАТЫ ЭНЕРГИИ</a:t>
            </a:r>
          </a:p>
          <a:p>
            <a:pPr marL="85725" indent="0" algn="ctr">
              <a:buNone/>
            </a:pPr>
            <a:r>
              <a:rPr lang="ru-RU" sz="2400" b="1" dirty="0" smtClean="0"/>
              <a:t>В 2-2,5 РАЗА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381195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3571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«Новые Технологии»                                                              ООО «</a:t>
            </a:r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B-</a:t>
            </a: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ПЛАЗМА»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Предприятия ООО "Новые технологии"  и ООО "В-Плазма" </a:t>
            </a:r>
            <a:r>
              <a:rPr lang="ru-RU" dirty="0" smtClean="0"/>
              <a:t>при содействии ДГТУ заявляют о создании  </a:t>
            </a:r>
            <a:r>
              <a:rPr lang="ru-RU" b="1" dirty="0" smtClean="0"/>
              <a:t>парогенераторного завода</a:t>
            </a:r>
            <a:r>
              <a:rPr lang="ru-RU" dirty="0" smtClean="0"/>
              <a:t> </a:t>
            </a:r>
            <a:r>
              <a:rPr lang="ru-RU" dirty="0" smtClean="0"/>
              <a:t>и подготовили к выпуску два типа парогенераторов: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гибридный, </a:t>
            </a:r>
            <a:r>
              <a:rPr lang="ru-RU" dirty="0" smtClean="0"/>
              <a:t>производительностью </a:t>
            </a:r>
            <a:r>
              <a:rPr lang="ru-RU" dirty="0" smtClean="0"/>
              <a:t>от 300 до 2000 кг </a:t>
            </a:r>
            <a:r>
              <a:rPr lang="ru-RU" dirty="0" smtClean="0"/>
              <a:t>пара в час (</a:t>
            </a:r>
            <a:r>
              <a:rPr lang="ru-RU" dirty="0" err="1" smtClean="0"/>
              <a:t>водоподготовка-индукционная</a:t>
            </a:r>
            <a:r>
              <a:rPr lang="ru-RU" dirty="0" smtClean="0"/>
              <a:t>, котел </a:t>
            </a:r>
            <a:r>
              <a:rPr lang="ru-RU" dirty="0" smtClean="0"/>
              <a:t>– </a:t>
            </a:r>
            <a:r>
              <a:rPr lang="ru-RU" dirty="0" err="1" smtClean="0"/>
              <a:t>жидкотопливный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индукционный, </a:t>
            </a:r>
            <a:r>
              <a:rPr lang="ru-RU" dirty="0" smtClean="0"/>
              <a:t>производительностью от 200 до 1400  </a:t>
            </a:r>
            <a:r>
              <a:rPr lang="ru-RU" dirty="0" smtClean="0"/>
              <a:t>кг пара в </a:t>
            </a:r>
            <a:r>
              <a:rPr lang="ru-RU" dirty="0" smtClean="0"/>
              <a:t>час (водоподготовка и генератор пара индукционный)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Рентабельность производства – 100%.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3571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«Новые Технологии»                                                              ООО «</a:t>
            </a:r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B-</a:t>
            </a: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ПЛАЗМА»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Новый парогенераторный завод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Инвестиционное предложение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8686800" cy="4429156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smtClean="0"/>
              <a:t>Участие в капитале парогенераторного завода</a:t>
            </a:r>
            <a:r>
              <a:rPr lang="en-US" sz="4000" dirty="0" smtClean="0"/>
              <a:t>: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</a:t>
            </a:r>
            <a:r>
              <a:rPr lang="ru-RU" sz="4000" b="1" dirty="0" smtClean="0"/>
              <a:t>60 млн. руб. за 50% акций</a:t>
            </a:r>
            <a:r>
              <a:rPr lang="ru-RU" sz="4000" dirty="0" smtClean="0"/>
              <a:t> компании</a:t>
            </a:r>
            <a:r>
              <a:rPr lang="en-US" sz="4000" dirty="0" smtClean="0"/>
              <a:t>.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</a:t>
            </a:r>
            <a:endParaRPr lang="en-US" sz="4000" dirty="0" smtClean="0"/>
          </a:p>
          <a:p>
            <a:r>
              <a:rPr lang="en-US" sz="4000" b="1" dirty="0" smtClean="0"/>
              <a:t>C</a:t>
            </a:r>
            <a:r>
              <a:rPr lang="ru-RU" sz="4000" b="1" dirty="0" smtClean="0"/>
              <a:t>рок окупаемости инвестиций 2-2,5 года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Годовой объем продаж 50 млн. руб.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dirty="0" smtClean="0"/>
              <a:t>Лицензирование, создание интеллектуальной собственности совместно с инвестором</a:t>
            </a:r>
          </a:p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3571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«Новые Технологии»                                                              ООО «</a:t>
            </a:r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B-</a:t>
            </a: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ПЛАЗМА»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Команда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643570" y="3500438"/>
            <a:ext cx="3500430" cy="274796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В. М. Шипилов</a:t>
            </a:r>
          </a:p>
          <a:p>
            <a:pPr marL="266700" indent="-266700" algn="ctr">
              <a:buNone/>
            </a:pPr>
            <a:r>
              <a:rPr lang="ru-RU" dirty="0" smtClean="0"/>
              <a:t>Руководитель проекта</a:t>
            </a:r>
          </a:p>
          <a:p>
            <a:pPr marL="266700" indent="-266700" algn="ctr">
              <a:buNone/>
            </a:pPr>
            <a:r>
              <a:rPr lang="ru-RU" dirty="0" smtClean="0"/>
              <a:t>Директор ООО «</a:t>
            </a:r>
            <a:r>
              <a:rPr lang="en-US" dirty="0" smtClean="0"/>
              <a:t>B-</a:t>
            </a:r>
            <a:r>
              <a:rPr lang="ru-RU" dirty="0" smtClean="0"/>
              <a:t>ПЛАЗМА»</a:t>
            </a:r>
          </a:p>
          <a:p>
            <a:pPr marL="266700" indent="-266700"/>
            <a:r>
              <a:rPr lang="ru-RU" dirty="0" smtClean="0"/>
              <a:t>13 лет научной работы</a:t>
            </a:r>
          </a:p>
          <a:p>
            <a:pPr marL="266700" indent="-266700"/>
            <a:r>
              <a:rPr lang="ru-RU" dirty="0" smtClean="0"/>
              <a:t>22 года руководящей работы в ВУЗе, на </a:t>
            </a:r>
            <a:r>
              <a:rPr lang="ru-RU" dirty="0" err="1" smtClean="0"/>
              <a:t>госслужбе</a:t>
            </a:r>
            <a:r>
              <a:rPr lang="ru-RU" dirty="0" smtClean="0"/>
              <a:t> и в бизнесе</a:t>
            </a:r>
          </a:p>
          <a:p>
            <a:pPr marL="266700" indent="-266700"/>
            <a:r>
              <a:rPr lang="ru-RU" dirty="0" smtClean="0"/>
              <a:t>14 научных трудов</a:t>
            </a:r>
          </a:p>
          <a:p>
            <a:pPr marL="266700" indent="-266700"/>
            <a:r>
              <a:rPr lang="ru-RU" dirty="0" smtClean="0"/>
              <a:t>5 изобретений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928926" y="3500438"/>
            <a:ext cx="2928958" cy="274796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С. М. Марков</a:t>
            </a:r>
          </a:p>
          <a:p>
            <a:pPr algn="ctr">
              <a:buNone/>
            </a:pPr>
            <a:r>
              <a:rPr lang="ru-RU" dirty="0" smtClean="0"/>
              <a:t>Бизнес-администратор</a:t>
            </a:r>
          </a:p>
          <a:p>
            <a:pPr marL="266700" indent="-201613"/>
            <a:r>
              <a:rPr lang="ru-RU" dirty="0" smtClean="0"/>
              <a:t>успешный опыт управления инновационными проектами</a:t>
            </a:r>
          </a:p>
          <a:p>
            <a:pPr marL="266700" indent="-201613"/>
            <a:r>
              <a:rPr lang="ru-RU" dirty="0" smtClean="0"/>
              <a:t>обширные международные контакты после многолетней работы на дипломатической службе</a:t>
            </a:r>
          </a:p>
          <a:p>
            <a:pPr marL="266700" indent="-201613"/>
            <a:r>
              <a:rPr lang="ru-RU" dirty="0" smtClean="0"/>
              <a:t>владение английским, испанским и французским языками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643050"/>
            <a:ext cx="16668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643050"/>
            <a:ext cx="15525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214282" y="3500438"/>
            <a:ext cx="2857488" cy="257176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1400" dirty="0" smtClean="0"/>
              <a:t>С. А. Золотарев</a:t>
            </a:r>
          </a:p>
          <a:p>
            <a:pPr marL="266700" marR="0" lvl="0" indent="-2667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400" dirty="0" smtClean="0"/>
              <a:t>Директор ООО </a:t>
            </a:r>
          </a:p>
          <a:p>
            <a:pPr marL="266700" marR="0" lvl="0" indent="-2667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«Новые технологии»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ru-RU" sz="1400" dirty="0" smtClean="0"/>
              <a:t>л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ауреат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фонда Бортника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патента в области теплотехники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лет в производстве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теплогенерации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3571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«Новые Технологии»                                                              ООО «</a:t>
            </a:r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B-</a:t>
            </a: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ПЛАЗМА»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857224" y="1643050"/>
            <a:ext cx="1571636" cy="16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3857628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С. М. Марков</a:t>
            </a:r>
          </a:p>
          <a:p>
            <a:pPr algn="ctr">
              <a:buNone/>
            </a:pPr>
            <a:r>
              <a:rPr lang="ru-RU" dirty="0" smtClean="0"/>
              <a:t>Москва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markov@artmont.com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+7 925 500 2639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5105400" y="164305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В. М. Шипилов</a:t>
            </a:r>
          </a:p>
          <a:p>
            <a:pPr marL="266700" indent="-266700" algn="ctr">
              <a:buNone/>
            </a:pPr>
            <a:r>
              <a:rPr lang="ru-RU" dirty="0" smtClean="0"/>
              <a:t>Ростов-на-Дону</a:t>
            </a:r>
          </a:p>
          <a:p>
            <a:pPr marL="266700" indent="-26670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vs741@mail.ru</a:t>
            </a:r>
          </a:p>
          <a:p>
            <a:pPr marL="266700" indent="-26670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+7 918 558 5815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42844" y="1714488"/>
            <a:ext cx="4038600" cy="452596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600" dirty="0" smtClean="0"/>
              <a:t>С. А. Золотарев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zs303@yandex.ru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+7 928 926 7735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3571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«Новые Технологии»                                                              ООО «</a:t>
            </a:r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B-</a:t>
            </a: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ПЛАЗМА»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4">
      <a:dk1>
        <a:sysClr val="windowText" lastClr="000000"/>
      </a:dk1>
      <a:lt1>
        <a:srgbClr val="073763"/>
      </a:lt1>
      <a:dk2>
        <a:srgbClr val="DBF5F9"/>
      </a:dk2>
      <a:lt2>
        <a:srgbClr val="000000"/>
      </a:lt2>
      <a:accent1>
        <a:srgbClr val="0F6FC6"/>
      </a:accent1>
      <a:accent2>
        <a:srgbClr val="0000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</TotalTime>
  <Words>482</Words>
  <PresentationFormat>Экран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«Ростовский парогенераторный завод»</vt:lpstr>
      <vt:lpstr>Тенденции энергосбережения производственных предприятий:</vt:lpstr>
      <vt:lpstr>Техническое решение:</vt:lpstr>
      <vt:lpstr>Плазменный индукционный модуль</vt:lpstr>
      <vt:lpstr>Энергоэффективность</vt:lpstr>
      <vt:lpstr>Новый парогенераторный завод</vt:lpstr>
      <vt:lpstr>Инвестиционное предложение</vt:lpstr>
      <vt:lpstr>Команда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парогенераторного завода»</dc:title>
  <cp:lastModifiedBy>123</cp:lastModifiedBy>
  <cp:revision>26</cp:revision>
  <dcterms:modified xsi:type="dcterms:W3CDTF">2015-11-17T07:18:33Z</dcterms:modified>
</cp:coreProperties>
</file>